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7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01" r:id="rId2"/>
    <p:sldMasterId id="2147483713" r:id="rId3"/>
    <p:sldMasterId id="2147483737" r:id="rId4"/>
    <p:sldMasterId id="2147483767" r:id="rId5"/>
    <p:sldMasterId id="2147483785" r:id="rId6"/>
    <p:sldMasterId id="2147483839" r:id="rId7"/>
    <p:sldMasterId id="2147483857" r:id="rId8"/>
  </p:sldMasterIdLst>
  <p:notesMasterIdLst>
    <p:notesMasterId r:id="rId15"/>
  </p:notesMasterIdLst>
  <p:handoutMasterIdLst>
    <p:handoutMasterId r:id="rId16"/>
  </p:handoutMasterIdLst>
  <p:sldIdLst>
    <p:sldId id="256" r:id="rId9"/>
    <p:sldId id="257" r:id="rId10"/>
    <p:sldId id="258" r:id="rId11"/>
    <p:sldId id="261" r:id="rId12"/>
    <p:sldId id="262" r:id="rId13"/>
    <p:sldId id="26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800"/>
    <a:srgbClr val="F2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289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ije Azkaei" userId="ae566170af98c249" providerId="LiveId" clId="{F623F4BA-E89D-4399-8A18-35DDD864AE4F}"/>
    <pc:docChg chg="custSel addSld delSld modSld sldOrd addMainMaster modMainMaster">
      <pc:chgData name="Manije Azkaei" userId="ae566170af98c249" providerId="LiveId" clId="{F623F4BA-E89D-4399-8A18-35DDD864AE4F}" dt="2021-11-08T07:37:34.349" v="442"/>
      <pc:docMkLst>
        <pc:docMk/>
      </pc:docMkLst>
      <pc:sldChg chg="delSp modSp del mod ord">
        <pc:chgData name="Manije Azkaei" userId="ae566170af98c249" providerId="LiveId" clId="{F623F4BA-E89D-4399-8A18-35DDD864AE4F}" dt="2021-11-08T07:21:14.617" v="156" actId="2696"/>
        <pc:sldMkLst>
          <pc:docMk/>
          <pc:sldMk cId="4188173279" sldId="256"/>
        </pc:sldMkLst>
        <pc:picChg chg="del mod">
          <ac:chgData name="Manije Azkaei" userId="ae566170af98c249" providerId="LiveId" clId="{F623F4BA-E89D-4399-8A18-35DDD864AE4F}" dt="2021-11-08T07:21:10.994" v="155" actId="21"/>
          <ac:picMkLst>
            <pc:docMk/>
            <pc:sldMk cId="4188173279" sldId="256"/>
            <ac:picMk id="5" creationId="{15FB1CF3-C33F-4811-844E-03D5232378CC}"/>
          </ac:picMkLst>
        </pc:picChg>
      </pc:sldChg>
      <pc:sldChg chg="addSp delSp modSp new mod modTransition modAnim">
        <pc:chgData name="Manije Azkaei" userId="ae566170af98c249" providerId="LiveId" clId="{F623F4BA-E89D-4399-8A18-35DDD864AE4F}" dt="2021-11-08T07:37:34.349" v="442"/>
        <pc:sldMkLst>
          <pc:docMk/>
          <pc:sldMk cId="2603434815" sldId="257"/>
        </pc:sldMkLst>
        <pc:spChg chg="del mod">
          <ac:chgData name="Manije Azkaei" userId="ae566170af98c249" providerId="LiveId" clId="{F623F4BA-E89D-4399-8A18-35DDD864AE4F}" dt="2021-11-08T07:09:24.220" v="34" actId="478"/>
          <ac:spMkLst>
            <pc:docMk/>
            <pc:sldMk cId="2603434815" sldId="257"/>
            <ac:spMk id="2" creationId="{D22E2F47-E344-4952-A04B-59E4AAAE3629}"/>
          </ac:spMkLst>
        </pc:spChg>
        <pc:spChg chg="del">
          <ac:chgData name="Manije Azkaei" userId="ae566170af98c249" providerId="LiveId" clId="{F623F4BA-E89D-4399-8A18-35DDD864AE4F}" dt="2021-11-08T07:08:54.566" v="30" actId="931"/>
          <ac:spMkLst>
            <pc:docMk/>
            <pc:sldMk cId="2603434815" sldId="257"/>
            <ac:spMk id="3" creationId="{E8011CCC-979F-4390-B5FF-2B229053E5CF}"/>
          </ac:spMkLst>
        </pc:spChg>
        <pc:spChg chg="del">
          <ac:chgData name="Manije Azkaei" userId="ae566170af98c249" providerId="LiveId" clId="{F623F4BA-E89D-4399-8A18-35DDD864AE4F}" dt="2021-11-08T07:09:25.375" v="35" actId="478"/>
          <ac:spMkLst>
            <pc:docMk/>
            <pc:sldMk cId="2603434815" sldId="257"/>
            <ac:spMk id="4" creationId="{4597F1D7-E43E-42DD-AE24-EF9440F7965A}"/>
          </ac:spMkLst>
        </pc:spChg>
        <pc:spChg chg="add del mod">
          <ac:chgData name="Manije Azkaei" userId="ae566170af98c249" providerId="LiveId" clId="{F623F4BA-E89D-4399-8A18-35DDD864AE4F}" dt="2021-11-08T07:09:27.935" v="37" actId="478"/>
          <ac:spMkLst>
            <pc:docMk/>
            <pc:sldMk cId="2603434815" sldId="257"/>
            <ac:spMk id="7" creationId="{3C1E46A6-09D2-4E15-8A22-22E4609C3986}"/>
          </ac:spMkLst>
        </pc:spChg>
        <pc:spChg chg="add del mod">
          <ac:chgData name="Manije Azkaei" userId="ae566170af98c249" providerId="LiveId" clId="{F623F4BA-E89D-4399-8A18-35DDD864AE4F}" dt="2021-11-08T07:09:26.815" v="36" actId="478"/>
          <ac:spMkLst>
            <pc:docMk/>
            <pc:sldMk cId="2603434815" sldId="257"/>
            <ac:spMk id="9" creationId="{C4FE511D-A506-43AE-A309-806671D88C3D}"/>
          </ac:spMkLst>
        </pc:spChg>
        <pc:spChg chg="add mod">
          <ac:chgData name="Manije Azkaei" userId="ae566170af98c249" providerId="LiveId" clId="{F623F4BA-E89D-4399-8A18-35DDD864AE4F}" dt="2021-11-08T07:15:30.436" v="128" actId="1037"/>
          <ac:spMkLst>
            <pc:docMk/>
            <pc:sldMk cId="2603434815" sldId="257"/>
            <ac:spMk id="11" creationId="{5D3BB15D-3B23-442D-93D9-A6717AA20836}"/>
          </ac:spMkLst>
        </pc:spChg>
        <pc:spChg chg="add mod">
          <ac:chgData name="Manije Azkaei" userId="ae566170af98c249" providerId="LiveId" clId="{F623F4BA-E89D-4399-8A18-35DDD864AE4F}" dt="2021-11-08T07:33:08.639" v="378" actId="20577"/>
          <ac:spMkLst>
            <pc:docMk/>
            <pc:sldMk cId="2603434815" sldId="257"/>
            <ac:spMk id="13" creationId="{8DAABFDA-541F-4A2E-9829-DB3D9AF2AFA6}"/>
          </ac:spMkLst>
        </pc:spChg>
        <pc:graphicFrameChg chg="add del mod ord modGraphic">
          <ac:chgData name="Manije Azkaei" userId="ae566170af98c249" providerId="LiveId" clId="{F623F4BA-E89D-4399-8A18-35DDD864AE4F}" dt="2021-11-08T07:09:17.085" v="33" actId="478"/>
          <ac:graphicFrameMkLst>
            <pc:docMk/>
            <pc:sldMk cId="2603434815" sldId="257"/>
            <ac:graphicFrameMk id="5" creationId="{D95961FB-C23B-4BCD-A166-F7A0CE58F09D}"/>
          </ac:graphicFrameMkLst>
        </pc:graphicFrameChg>
      </pc:sldChg>
      <pc:sldChg chg="addSp modSp new mod modTransition modAnim">
        <pc:chgData name="Manije Azkaei" userId="ae566170af98c249" providerId="LiveId" clId="{F623F4BA-E89D-4399-8A18-35DDD864AE4F}" dt="2021-11-08T07:37:06.140" v="433"/>
        <pc:sldMkLst>
          <pc:docMk/>
          <pc:sldMk cId="2470142349" sldId="258"/>
        </pc:sldMkLst>
        <pc:spChg chg="add mod">
          <ac:chgData name="Manije Azkaei" userId="ae566170af98c249" providerId="LiveId" clId="{F623F4BA-E89D-4399-8A18-35DDD864AE4F}" dt="2021-11-08T07:35:17.292" v="385" actId="1076"/>
          <ac:spMkLst>
            <pc:docMk/>
            <pc:sldMk cId="2470142349" sldId="258"/>
            <ac:spMk id="3" creationId="{FD3E1B79-6FA9-45F0-8EC1-4A1F26FA4413}"/>
          </ac:spMkLst>
        </pc:spChg>
        <pc:picChg chg="add mod">
          <ac:chgData name="Manije Azkaei" userId="ae566170af98c249" providerId="LiveId" clId="{F623F4BA-E89D-4399-8A18-35DDD864AE4F}" dt="2021-11-08T07:35:28.713" v="397" actId="1036"/>
          <ac:picMkLst>
            <pc:docMk/>
            <pc:sldMk cId="2470142349" sldId="258"/>
            <ac:picMk id="2" creationId="{BE54835E-DEE5-4FBF-8BC0-6A9E88D5341A}"/>
          </ac:picMkLst>
        </pc:picChg>
      </pc:sldChg>
      <pc:sldChg chg="new del">
        <pc:chgData name="Manije Azkaei" userId="ae566170af98c249" providerId="LiveId" clId="{F623F4BA-E89D-4399-8A18-35DDD864AE4F}" dt="2021-11-08T07:32:51.610" v="374" actId="2696"/>
        <pc:sldMkLst>
          <pc:docMk/>
          <pc:sldMk cId="3647955050" sldId="259"/>
        </pc:sldMkLst>
      </pc:sldChg>
      <pc:sldMasterChg chg="new mod addSldLayout">
        <pc:chgData name="Manije Azkaei" userId="ae566170af98c249" providerId="LiveId" clId="{F623F4BA-E89D-4399-8A18-35DDD864AE4F}" dt="2021-11-08T07:17:21.941" v="153" actId="6938"/>
        <pc:sldMasterMkLst>
          <pc:docMk/>
          <pc:sldMasterMk cId="2964545006" sldId="2147483701"/>
        </pc:sldMasterMkLst>
        <pc:sldLayoutChg chg="new replId">
          <pc:chgData name="Manije Azkaei" userId="ae566170af98c249" providerId="LiveId" clId="{F623F4BA-E89D-4399-8A18-35DDD864AE4F}" dt="2021-11-08T07:17:21.941" v="153" actId="6938"/>
          <pc:sldLayoutMkLst>
            <pc:docMk/>
            <pc:sldMasterMk cId="2964545006" sldId="2147483701"/>
            <pc:sldLayoutMk cId="1951626252" sldId="2147483702"/>
          </pc:sldLayoutMkLst>
        </pc:sldLayoutChg>
        <pc:sldLayoutChg chg="new replId">
          <pc:chgData name="Manije Azkaei" userId="ae566170af98c249" providerId="LiveId" clId="{F623F4BA-E89D-4399-8A18-35DDD864AE4F}" dt="2021-11-08T07:17:21.941" v="153" actId="6938"/>
          <pc:sldLayoutMkLst>
            <pc:docMk/>
            <pc:sldMasterMk cId="2964545006" sldId="2147483701"/>
            <pc:sldLayoutMk cId="732541991" sldId="2147483703"/>
          </pc:sldLayoutMkLst>
        </pc:sldLayoutChg>
        <pc:sldLayoutChg chg="new replId">
          <pc:chgData name="Manije Azkaei" userId="ae566170af98c249" providerId="LiveId" clId="{F623F4BA-E89D-4399-8A18-35DDD864AE4F}" dt="2021-11-08T07:17:21.941" v="153" actId="6938"/>
          <pc:sldLayoutMkLst>
            <pc:docMk/>
            <pc:sldMasterMk cId="2964545006" sldId="2147483701"/>
            <pc:sldLayoutMk cId="3940550292" sldId="2147483704"/>
          </pc:sldLayoutMkLst>
        </pc:sldLayoutChg>
        <pc:sldLayoutChg chg="new replId">
          <pc:chgData name="Manije Azkaei" userId="ae566170af98c249" providerId="LiveId" clId="{F623F4BA-E89D-4399-8A18-35DDD864AE4F}" dt="2021-11-08T07:17:21.941" v="153" actId="6938"/>
          <pc:sldLayoutMkLst>
            <pc:docMk/>
            <pc:sldMasterMk cId="2964545006" sldId="2147483701"/>
            <pc:sldLayoutMk cId="3464616996" sldId="2147483705"/>
          </pc:sldLayoutMkLst>
        </pc:sldLayoutChg>
        <pc:sldLayoutChg chg="new replId">
          <pc:chgData name="Manije Azkaei" userId="ae566170af98c249" providerId="LiveId" clId="{F623F4BA-E89D-4399-8A18-35DDD864AE4F}" dt="2021-11-08T07:17:21.941" v="153" actId="6938"/>
          <pc:sldLayoutMkLst>
            <pc:docMk/>
            <pc:sldMasterMk cId="2964545006" sldId="2147483701"/>
            <pc:sldLayoutMk cId="1555714042" sldId="2147483706"/>
          </pc:sldLayoutMkLst>
        </pc:sldLayoutChg>
        <pc:sldLayoutChg chg="new replId">
          <pc:chgData name="Manije Azkaei" userId="ae566170af98c249" providerId="LiveId" clId="{F623F4BA-E89D-4399-8A18-35DDD864AE4F}" dt="2021-11-08T07:17:21.941" v="153" actId="6938"/>
          <pc:sldLayoutMkLst>
            <pc:docMk/>
            <pc:sldMasterMk cId="2964545006" sldId="2147483701"/>
            <pc:sldLayoutMk cId="3785060783" sldId="2147483707"/>
          </pc:sldLayoutMkLst>
        </pc:sldLayoutChg>
        <pc:sldLayoutChg chg="new replId">
          <pc:chgData name="Manije Azkaei" userId="ae566170af98c249" providerId="LiveId" clId="{F623F4BA-E89D-4399-8A18-35DDD864AE4F}" dt="2021-11-08T07:17:21.941" v="153" actId="6938"/>
          <pc:sldLayoutMkLst>
            <pc:docMk/>
            <pc:sldMasterMk cId="2964545006" sldId="2147483701"/>
            <pc:sldLayoutMk cId="1112665587" sldId="2147483708"/>
          </pc:sldLayoutMkLst>
        </pc:sldLayoutChg>
        <pc:sldLayoutChg chg="new replId">
          <pc:chgData name="Manije Azkaei" userId="ae566170af98c249" providerId="LiveId" clId="{F623F4BA-E89D-4399-8A18-35DDD864AE4F}" dt="2021-11-08T07:17:21.941" v="153" actId="6938"/>
          <pc:sldLayoutMkLst>
            <pc:docMk/>
            <pc:sldMasterMk cId="2964545006" sldId="2147483701"/>
            <pc:sldLayoutMk cId="2116171935" sldId="2147483709"/>
          </pc:sldLayoutMkLst>
        </pc:sldLayoutChg>
        <pc:sldLayoutChg chg="new replId">
          <pc:chgData name="Manije Azkaei" userId="ae566170af98c249" providerId="LiveId" clId="{F623F4BA-E89D-4399-8A18-35DDD864AE4F}" dt="2021-11-08T07:17:21.941" v="153" actId="6938"/>
          <pc:sldLayoutMkLst>
            <pc:docMk/>
            <pc:sldMasterMk cId="2964545006" sldId="2147483701"/>
            <pc:sldLayoutMk cId="3188689654" sldId="2147483710"/>
          </pc:sldLayoutMkLst>
        </pc:sldLayoutChg>
        <pc:sldLayoutChg chg="new replId">
          <pc:chgData name="Manije Azkaei" userId="ae566170af98c249" providerId="LiveId" clId="{F623F4BA-E89D-4399-8A18-35DDD864AE4F}" dt="2021-11-08T07:17:21.941" v="153" actId="6938"/>
          <pc:sldLayoutMkLst>
            <pc:docMk/>
            <pc:sldMasterMk cId="2964545006" sldId="2147483701"/>
            <pc:sldLayoutMk cId="3799815612" sldId="2147483711"/>
          </pc:sldLayoutMkLst>
        </pc:sldLayoutChg>
        <pc:sldLayoutChg chg="new replId">
          <pc:chgData name="Manije Azkaei" userId="ae566170af98c249" providerId="LiveId" clId="{F623F4BA-E89D-4399-8A18-35DDD864AE4F}" dt="2021-11-08T07:17:21.941" v="153" actId="6938"/>
          <pc:sldLayoutMkLst>
            <pc:docMk/>
            <pc:sldMasterMk cId="2964545006" sldId="2147483701"/>
            <pc:sldLayoutMk cId="2053963273" sldId="2147483712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4A494B-E739-4364-994C-143B4C3E6DB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3E1C1D97-CEB0-4F97-ABFD-4DA1926A6C9F}">
      <dgm:prSet phldrT="[Text]" custT="1"/>
      <dgm:spPr/>
      <dgm:t>
        <a:bodyPr/>
        <a:lstStyle/>
        <a:p>
          <a:r>
            <a:rPr lang="fa-IR" sz="4000" dirty="0">
              <a:cs typeface="B Lotus" panose="00000400000000000000" pitchFamily="2" charset="-78"/>
            </a:rPr>
            <a:t>مسئولیت‌پذیری</a:t>
          </a:r>
          <a:endParaRPr lang="en-US" sz="4000" dirty="0">
            <a:cs typeface="B Lotus" panose="00000400000000000000" pitchFamily="2" charset="-78"/>
          </a:endParaRPr>
        </a:p>
      </dgm:t>
    </dgm:pt>
    <dgm:pt modelId="{0804D652-B549-4B52-BE1D-090522BECE2D}" type="parTrans" cxnId="{FC7ED288-187B-42A5-98E1-AC8E40BC9640}">
      <dgm:prSet/>
      <dgm:spPr/>
      <dgm:t>
        <a:bodyPr/>
        <a:lstStyle/>
        <a:p>
          <a:endParaRPr lang="en-US"/>
        </a:p>
      </dgm:t>
    </dgm:pt>
    <dgm:pt modelId="{75AAC31D-94B9-486E-98D3-0CB74A0CC15C}" type="sibTrans" cxnId="{FC7ED288-187B-42A5-98E1-AC8E40BC9640}">
      <dgm:prSet/>
      <dgm:spPr/>
      <dgm:t>
        <a:bodyPr/>
        <a:lstStyle/>
        <a:p>
          <a:endParaRPr lang="en-US"/>
        </a:p>
      </dgm:t>
    </dgm:pt>
    <dgm:pt modelId="{B698422D-9657-42BA-835B-4B431368561C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a-IR" sz="3200" b="0" dirty="0">
              <a:cs typeface="B Lotus" panose="00000400000000000000" pitchFamily="2" charset="-78"/>
            </a:rPr>
            <a:t>پذیرش دیگران</a:t>
          </a:r>
          <a:endParaRPr lang="en-US" sz="3200" b="0" dirty="0">
            <a:cs typeface="B Lotus" panose="00000400000000000000" pitchFamily="2" charset="-78"/>
          </a:endParaRPr>
        </a:p>
      </dgm:t>
    </dgm:pt>
    <dgm:pt modelId="{1B65B6CD-DC63-4691-AF70-3078673576D5}" type="parTrans" cxnId="{8FD16CF8-6894-48DE-90CC-F8E6FB07CF9C}">
      <dgm:prSet/>
      <dgm:spPr/>
      <dgm:t>
        <a:bodyPr/>
        <a:lstStyle/>
        <a:p>
          <a:endParaRPr lang="en-US"/>
        </a:p>
      </dgm:t>
    </dgm:pt>
    <dgm:pt modelId="{3EB541D6-2956-460B-B8FC-2225BD9D9D9F}" type="sibTrans" cxnId="{8FD16CF8-6894-48DE-90CC-F8E6FB07CF9C}">
      <dgm:prSet/>
      <dgm:spPr/>
      <dgm:t>
        <a:bodyPr/>
        <a:lstStyle/>
        <a:p>
          <a:endParaRPr lang="en-US"/>
        </a:p>
      </dgm:t>
    </dgm:pt>
    <dgm:pt modelId="{A2CD8F00-A26C-4409-B8E8-E36C0F821784}">
      <dgm:prSet phldrT="[Text]" custT="1"/>
      <dgm:spPr/>
      <dgm:t>
        <a:bodyPr/>
        <a:lstStyle/>
        <a:p>
          <a:r>
            <a:rPr lang="fa-IR" sz="3200" dirty="0">
              <a:cs typeface="B Lotus" panose="00000400000000000000" pitchFamily="2" charset="-78"/>
            </a:rPr>
            <a:t>پذیرش خود</a:t>
          </a:r>
          <a:endParaRPr lang="en-US" sz="3300" dirty="0">
            <a:cs typeface="B Lotus" panose="00000400000000000000" pitchFamily="2" charset="-78"/>
          </a:endParaRPr>
        </a:p>
      </dgm:t>
    </dgm:pt>
    <dgm:pt modelId="{984810B5-46EB-488A-B28E-D5A99BE6A632}" type="parTrans" cxnId="{0A4AA0EC-2AF5-4128-8FDD-2138CA94D3B0}">
      <dgm:prSet/>
      <dgm:spPr/>
      <dgm:t>
        <a:bodyPr/>
        <a:lstStyle/>
        <a:p>
          <a:endParaRPr lang="en-US"/>
        </a:p>
      </dgm:t>
    </dgm:pt>
    <dgm:pt modelId="{9E5970D9-996E-40C6-A22C-586B5511642F}" type="sibTrans" cxnId="{0A4AA0EC-2AF5-4128-8FDD-2138CA94D3B0}">
      <dgm:prSet/>
      <dgm:spPr/>
      <dgm:t>
        <a:bodyPr/>
        <a:lstStyle/>
        <a:p>
          <a:endParaRPr lang="en-US"/>
        </a:p>
      </dgm:t>
    </dgm:pt>
    <dgm:pt modelId="{3C6B7442-163E-4860-9891-568C6C1BBBFC}" type="pres">
      <dgm:prSet presAssocID="{854A494B-E739-4364-994C-143B4C3E6DB5}" presName="compositeShape" presStyleCnt="0">
        <dgm:presLayoutVars>
          <dgm:chMax val="7"/>
          <dgm:dir/>
          <dgm:resizeHandles val="exact"/>
        </dgm:presLayoutVars>
      </dgm:prSet>
      <dgm:spPr/>
    </dgm:pt>
    <dgm:pt modelId="{CB61FF00-EE45-452E-85B6-5E6BD3695645}" type="pres">
      <dgm:prSet presAssocID="{3E1C1D97-CEB0-4F97-ABFD-4DA1926A6C9F}" presName="circ1" presStyleLbl="vennNode1" presStyleIdx="0" presStyleCnt="3"/>
      <dgm:spPr/>
    </dgm:pt>
    <dgm:pt modelId="{4D8A654F-1005-433E-BB35-283544893475}" type="pres">
      <dgm:prSet presAssocID="{3E1C1D97-CEB0-4F97-ABFD-4DA1926A6C9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56ED55D-C531-4BFE-A02F-7685199D4B8E}" type="pres">
      <dgm:prSet presAssocID="{B698422D-9657-42BA-835B-4B431368561C}" presName="circ2" presStyleLbl="vennNode1" presStyleIdx="1" presStyleCnt="3"/>
      <dgm:spPr/>
    </dgm:pt>
    <dgm:pt modelId="{DC2FA750-6B49-4E6B-9082-A730A552AAE8}" type="pres">
      <dgm:prSet presAssocID="{B698422D-9657-42BA-835B-4B431368561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282E240-B91C-4430-B306-E48FC35AF77D}" type="pres">
      <dgm:prSet presAssocID="{A2CD8F00-A26C-4409-B8E8-E36C0F821784}" presName="circ3" presStyleLbl="vennNode1" presStyleIdx="2" presStyleCnt="3" custLinFactNeighborX="-7448"/>
      <dgm:spPr/>
    </dgm:pt>
    <dgm:pt modelId="{6866187F-A634-454E-9402-9B4A9E5F2EDF}" type="pres">
      <dgm:prSet presAssocID="{A2CD8F00-A26C-4409-B8E8-E36C0F82178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D50230D-CB1C-41DF-90D6-65544D758D2E}" type="presOf" srcId="{B698422D-9657-42BA-835B-4B431368561C}" destId="{DC2FA750-6B49-4E6B-9082-A730A552AAE8}" srcOrd="1" destOrd="0" presId="urn:microsoft.com/office/officeart/2005/8/layout/venn1"/>
    <dgm:cxn modelId="{B409870E-7872-43A3-9B5D-EE0A3387E51E}" type="presOf" srcId="{B698422D-9657-42BA-835B-4B431368561C}" destId="{356ED55D-C531-4BFE-A02F-7685199D4B8E}" srcOrd="0" destOrd="0" presId="urn:microsoft.com/office/officeart/2005/8/layout/venn1"/>
    <dgm:cxn modelId="{1556427C-F4AA-432E-BE18-B8FDA7EBF031}" type="presOf" srcId="{A2CD8F00-A26C-4409-B8E8-E36C0F821784}" destId="{6866187F-A634-454E-9402-9B4A9E5F2EDF}" srcOrd="1" destOrd="0" presId="urn:microsoft.com/office/officeart/2005/8/layout/venn1"/>
    <dgm:cxn modelId="{FC7ED288-187B-42A5-98E1-AC8E40BC9640}" srcId="{854A494B-E739-4364-994C-143B4C3E6DB5}" destId="{3E1C1D97-CEB0-4F97-ABFD-4DA1926A6C9F}" srcOrd="0" destOrd="0" parTransId="{0804D652-B549-4B52-BE1D-090522BECE2D}" sibTransId="{75AAC31D-94B9-486E-98D3-0CB74A0CC15C}"/>
    <dgm:cxn modelId="{14CE439B-5AFA-4700-9D0F-291F65C9E6E7}" type="presOf" srcId="{3E1C1D97-CEB0-4F97-ABFD-4DA1926A6C9F}" destId="{CB61FF00-EE45-452E-85B6-5E6BD3695645}" srcOrd="0" destOrd="0" presId="urn:microsoft.com/office/officeart/2005/8/layout/venn1"/>
    <dgm:cxn modelId="{391FA2BB-E32C-46A7-9CEA-CB34F09E01F5}" type="presOf" srcId="{854A494B-E739-4364-994C-143B4C3E6DB5}" destId="{3C6B7442-163E-4860-9891-568C6C1BBBFC}" srcOrd="0" destOrd="0" presId="urn:microsoft.com/office/officeart/2005/8/layout/venn1"/>
    <dgm:cxn modelId="{74DA50E6-5BB6-4C2D-BF0E-A95F194ACE00}" type="presOf" srcId="{3E1C1D97-CEB0-4F97-ABFD-4DA1926A6C9F}" destId="{4D8A654F-1005-433E-BB35-283544893475}" srcOrd="1" destOrd="0" presId="urn:microsoft.com/office/officeart/2005/8/layout/venn1"/>
    <dgm:cxn modelId="{0A4AA0EC-2AF5-4128-8FDD-2138CA94D3B0}" srcId="{854A494B-E739-4364-994C-143B4C3E6DB5}" destId="{A2CD8F00-A26C-4409-B8E8-E36C0F821784}" srcOrd="2" destOrd="0" parTransId="{984810B5-46EB-488A-B28E-D5A99BE6A632}" sibTransId="{9E5970D9-996E-40C6-A22C-586B5511642F}"/>
    <dgm:cxn modelId="{3B4D8BF7-3339-442D-AB94-185727352F4A}" type="presOf" srcId="{A2CD8F00-A26C-4409-B8E8-E36C0F821784}" destId="{E282E240-B91C-4430-B306-E48FC35AF77D}" srcOrd="0" destOrd="0" presId="urn:microsoft.com/office/officeart/2005/8/layout/venn1"/>
    <dgm:cxn modelId="{8FD16CF8-6894-48DE-90CC-F8E6FB07CF9C}" srcId="{854A494B-E739-4364-994C-143B4C3E6DB5}" destId="{B698422D-9657-42BA-835B-4B431368561C}" srcOrd="1" destOrd="0" parTransId="{1B65B6CD-DC63-4691-AF70-3078673576D5}" sibTransId="{3EB541D6-2956-460B-B8FC-2225BD9D9D9F}"/>
    <dgm:cxn modelId="{9ABA49CF-9EC8-4D10-93F0-D5369A486D9C}" type="presParOf" srcId="{3C6B7442-163E-4860-9891-568C6C1BBBFC}" destId="{CB61FF00-EE45-452E-85B6-5E6BD3695645}" srcOrd="0" destOrd="0" presId="urn:microsoft.com/office/officeart/2005/8/layout/venn1"/>
    <dgm:cxn modelId="{F7EE49DF-B4FD-4BB7-82FD-25EA352F86BE}" type="presParOf" srcId="{3C6B7442-163E-4860-9891-568C6C1BBBFC}" destId="{4D8A654F-1005-433E-BB35-283544893475}" srcOrd="1" destOrd="0" presId="urn:microsoft.com/office/officeart/2005/8/layout/venn1"/>
    <dgm:cxn modelId="{973724F4-29FC-4734-AA0D-953AE42AB9DA}" type="presParOf" srcId="{3C6B7442-163E-4860-9891-568C6C1BBBFC}" destId="{356ED55D-C531-4BFE-A02F-7685199D4B8E}" srcOrd="2" destOrd="0" presId="urn:microsoft.com/office/officeart/2005/8/layout/venn1"/>
    <dgm:cxn modelId="{63D12609-6E0F-4A44-994B-29BD07E0172C}" type="presParOf" srcId="{3C6B7442-163E-4860-9891-568C6C1BBBFC}" destId="{DC2FA750-6B49-4E6B-9082-A730A552AAE8}" srcOrd="3" destOrd="0" presId="urn:microsoft.com/office/officeart/2005/8/layout/venn1"/>
    <dgm:cxn modelId="{F0BA13E9-B9A9-4EA7-AF7E-6DAFCFAA0694}" type="presParOf" srcId="{3C6B7442-163E-4860-9891-568C6C1BBBFC}" destId="{E282E240-B91C-4430-B306-E48FC35AF77D}" srcOrd="4" destOrd="0" presId="urn:microsoft.com/office/officeart/2005/8/layout/venn1"/>
    <dgm:cxn modelId="{DBDF7E4C-5856-424D-97C4-9E72E4F2407B}" type="presParOf" srcId="{3C6B7442-163E-4860-9891-568C6C1BBBFC}" destId="{6866187F-A634-454E-9402-9B4A9E5F2ED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4A494B-E739-4364-994C-143B4C3E6DB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3E1C1D97-CEB0-4F97-ABFD-4DA1926A6C9F}">
      <dgm:prSet phldrT="[Text]" custT="1"/>
      <dgm:spPr/>
      <dgm:t>
        <a:bodyPr/>
        <a:lstStyle/>
        <a:p>
          <a:r>
            <a:rPr lang="fa-IR" sz="4000" dirty="0">
              <a:cs typeface="B Lotus" panose="00000400000000000000" pitchFamily="2" charset="-78"/>
            </a:rPr>
            <a:t>غرور و تکبر</a:t>
          </a:r>
          <a:endParaRPr lang="en-US" sz="4000" dirty="0">
            <a:cs typeface="B Lotus" panose="00000400000000000000" pitchFamily="2" charset="-78"/>
          </a:endParaRPr>
        </a:p>
      </dgm:t>
    </dgm:pt>
    <dgm:pt modelId="{0804D652-B549-4B52-BE1D-090522BECE2D}" type="parTrans" cxnId="{FC7ED288-187B-42A5-98E1-AC8E40BC9640}">
      <dgm:prSet/>
      <dgm:spPr/>
      <dgm:t>
        <a:bodyPr/>
        <a:lstStyle/>
        <a:p>
          <a:endParaRPr lang="en-US"/>
        </a:p>
      </dgm:t>
    </dgm:pt>
    <dgm:pt modelId="{75AAC31D-94B9-486E-98D3-0CB74A0CC15C}" type="sibTrans" cxnId="{FC7ED288-187B-42A5-98E1-AC8E40BC9640}">
      <dgm:prSet/>
      <dgm:spPr/>
      <dgm:t>
        <a:bodyPr/>
        <a:lstStyle/>
        <a:p>
          <a:endParaRPr lang="en-US"/>
        </a:p>
      </dgm:t>
    </dgm:pt>
    <dgm:pt modelId="{B698422D-9657-42BA-835B-4B431368561C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a-IR" sz="3200" b="0" dirty="0">
              <a:cs typeface="B Lotus" panose="00000400000000000000" pitchFamily="2" charset="-78"/>
            </a:rPr>
            <a:t>همه‌چیز‌خواهی (کامل‌گرایی)</a:t>
          </a:r>
          <a:endParaRPr lang="en-US" sz="3200" b="0" dirty="0">
            <a:cs typeface="B Lotus" panose="00000400000000000000" pitchFamily="2" charset="-78"/>
          </a:endParaRPr>
        </a:p>
      </dgm:t>
    </dgm:pt>
    <dgm:pt modelId="{1B65B6CD-DC63-4691-AF70-3078673576D5}" type="parTrans" cxnId="{8FD16CF8-6894-48DE-90CC-F8E6FB07CF9C}">
      <dgm:prSet/>
      <dgm:spPr/>
      <dgm:t>
        <a:bodyPr/>
        <a:lstStyle/>
        <a:p>
          <a:endParaRPr lang="en-US"/>
        </a:p>
      </dgm:t>
    </dgm:pt>
    <dgm:pt modelId="{3EB541D6-2956-460B-B8FC-2225BD9D9D9F}" type="sibTrans" cxnId="{8FD16CF8-6894-48DE-90CC-F8E6FB07CF9C}">
      <dgm:prSet/>
      <dgm:spPr/>
      <dgm:t>
        <a:bodyPr/>
        <a:lstStyle/>
        <a:p>
          <a:endParaRPr lang="en-US"/>
        </a:p>
      </dgm:t>
    </dgm:pt>
    <dgm:pt modelId="{A2CD8F00-A26C-4409-B8E8-E36C0F821784}">
      <dgm:prSet phldrT="[Text]" custT="1"/>
      <dgm:spPr/>
      <dgm:t>
        <a:bodyPr/>
        <a:lstStyle/>
        <a:p>
          <a:r>
            <a:rPr lang="fa-IR" sz="3200" dirty="0">
              <a:cs typeface="B Lotus" panose="00000400000000000000" pitchFamily="2" charset="-78"/>
            </a:rPr>
            <a:t>توقّعات و انتظارات بیش از حد</a:t>
          </a:r>
          <a:endParaRPr lang="en-US" sz="3300" dirty="0">
            <a:cs typeface="B Lotus" panose="00000400000000000000" pitchFamily="2" charset="-78"/>
          </a:endParaRPr>
        </a:p>
      </dgm:t>
    </dgm:pt>
    <dgm:pt modelId="{984810B5-46EB-488A-B28E-D5A99BE6A632}" type="parTrans" cxnId="{0A4AA0EC-2AF5-4128-8FDD-2138CA94D3B0}">
      <dgm:prSet/>
      <dgm:spPr/>
      <dgm:t>
        <a:bodyPr/>
        <a:lstStyle/>
        <a:p>
          <a:endParaRPr lang="en-US"/>
        </a:p>
      </dgm:t>
    </dgm:pt>
    <dgm:pt modelId="{9E5970D9-996E-40C6-A22C-586B5511642F}" type="sibTrans" cxnId="{0A4AA0EC-2AF5-4128-8FDD-2138CA94D3B0}">
      <dgm:prSet/>
      <dgm:spPr/>
      <dgm:t>
        <a:bodyPr/>
        <a:lstStyle/>
        <a:p>
          <a:endParaRPr lang="en-US"/>
        </a:p>
      </dgm:t>
    </dgm:pt>
    <dgm:pt modelId="{3C6B7442-163E-4860-9891-568C6C1BBBFC}" type="pres">
      <dgm:prSet presAssocID="{854A494B-E739-4364-994C-143B4C3E6DB5}" presName="compositeShape" presStyleCnt="0">
        <dgm:presLayoutVars>
          <dgm:chMax val="7"/>
          <dgm:dir/>
          <dgm:resizeHandles val="exact"/>
        </dgm:presLayoutVars>
      </dgm:prSet>
      <dgm:spPr/>
    </dgm:pt>
    <dgm:pt modelId="{CB61FF00-EE45-452E-85B6-5E6BD3695645}" type="pres">
      <dgm:prSet presAssocID="{3E1C1D97-CEB0-4F97-ABFD-4DA1926A6C9F}" presName="circ1" presStyleLbl="vennNode1" presStyleIdx="0" presStyleCnt="3"/>
      <dgm:spPr/>
    </dgm:pt>
    <dgm:pt modelId="{4D8A654F-1005-433E-BB35-283544893475}" type="pres">
      <dgm:prSet presAssocID="{3E1C1D97-CEB0-4F97-ABFD-4DA1926A6C9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56ED55D-C531-4BFE-A02F-7685199D4B8E}" type="pres">
      <dgm:prSet presAssocID="{B698422D-9657-42BA-835B-4B431368561C}" presName="circ2" presStyleLbl="vennNode1" presStyleIdx="1" presStyleCnt="3"/>
      <dgm:spPr/>
    </dgm:pt>
    <dgm:pt modelId="{DC2FA750-6B49-4E6B-9082-A730A552AAE8}" type="pres">
      <dgm:prSet presAssocID="{B698422D-9657-42BA-835B-4B431368561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282E240-B91C-4430-B306-E48FC35AF77D}" type="pres">
      <dgm:prSet presAssocID="{A2CD8F00-A26C-4409-B8E8-E36C0F821784}" presName="circ3" presStyleLbl="vennNode1" presStyleIdx="2" presStyleCnt="3" custLinFactNeighborX="-7448"/>
      <dgm:spPr/>
    </dgm:pt>
    <dgm:pt modelId="{6866187F-A634-454E-9402-9B4A9E5F2EDF}" type="pres">
      <dgm:prSet presAssocID="{A2CD8F00-A26C-4409-B8E8-E36C0F82178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D50230D-CB1C-41DF-90D6-65544D758D2E}" type="presOf" srcId="{B698422D-9657-42BA-835B-4B431368561C}" destId="{DC2FA750-6B49-4E6B-9082-A730A552AAE8}" srcOrd="1" destOrd="0" presId="urn:microsoft.com/office/officeart/2005/8/layout/venn1"/>
    <dgm:cxn modelId="{B409870E-7872-43A3-9B5D-EE0A3387E51E}" type="presOf" srcId="{B698422D-9657-42BA-835B-4B431368561C}" destId="{356ED55D-C531-4BFE-A02F-7685199D4B8E}" srcOrd="0" destOrd="0" presId="urn:microsoft.com/office/officeart/2005/8/layout/venn1"/>
    <dgm:cxn modelId="{1556427C-F4AA-432E-BE18-B8FDA7EBF031}" type="presOf" srcId="{A2CD8F00-A26C-4409-B8E8-E36C0F821784}" destId="{6866187F-A634-454E-9402-9B4A9E5F2EDF}" srcOrd="1" destOrd="0" presId="urn:microsoft.com/office/officeart/2005/8/layout/venn1"/>
    <dgm:cxn modelId="{FC7ED288-187B-42A5-98E1-AC8E40BC9640}" srcId="{854A494B-E739-4364-994C-143B4C3E6DB5}" destId="{3E1C1D97-CEB0-4F97-ABFD-4DA1926A6C9F}" srcOrd="0" destOrd="0" parTransId="{0804D652-B549-4B52-BE1D-090522BECE2D}" sibTransId="{75AAC31D-94B9-486E-98D3-0CB74A0CC15C}"/>
    <dgm:cxn modelId="{14CE439B-5AFA-4700-9D0F-291F65C9E6E7}" type="presOf" srcId="{3E1C1D97-CEB0-4F97-ABFD-4DA1926A6C9F}" destId="{CB61FF00-EE45-452E-85B6-5E6BD3695645}" srcOrd="0" destOrd="0" presId="urn:microsoft.com/office/officeart/2005/8/layout/venn1"/>
    <dgm:cxn modelId="{391FA2BB-E32C-46A7-9CEA-CB34F09E01F5}" type="presOf" srcId="{854A494B-E739-4364-994C-143B4C3E6DB5}" destId="{3C6B7442-163E-4860-9891-568C6C1BBBFC}" srcOrd="0" destOrd="0" presId="urn:microsoft.com/office/officeart/2005/8/layout/venn1"/>
    <dgm:cxn modelId="{74DA50E6-5BB6-4C2D-BF0E-A95F194ACE00}" type="presOf" srcId="{3E1C1D97-CEB0-4F97-ABFD-4DA1926A6C9F}" destId="{4D8A654F-1005-433E-BB35-283544893475}" srcOrd="1" destOrd="0" presId="urn:microsoft.com/office/officeart/2005/8/layout/venn1"/>
    <dgm:cxn modelId="{0A4AA0EC-2AF5-4128-8FDD-2138CA94D3B0}" srcId="{854A494B-E739-4364-994C-143B4C3E6DB5}" destId="{A2CD8F00-A26C-4409-B8E8-E36C0F821784}" srcOrd="2" destOrd="0" parTransId="{984810B5-46EB-488A-B28E-D5A99BE6A632}" sibTransId="{9E5970D9-996E-40C6-A22C-586B5511642F}"/>
    <dgm:cxn modelId="{3B4D8BF7-3339-442D-AB94-185727352F4A}" type="presOf" srcId="{A2CD8F00-A26C-4409-B8E8-E36C0F821784}" destId="{E282E240-B91C-4430-B306-E48FC35AF77D}" srcOrd="0" destOrd="0" presId="urn:microsoft.com/office/officeart/2005/8/layout/venn1"/>
    <dgm:cxn modelId="{8FD16CF8-6894-48DE-90CC-F8E6FB07CF9C}" srcId="{854A494B-E739-4364-994C-143B4C3E6DB5}" destId="{B698422D-9657-42BA-835B-4B431368561C}" srcOrd="1" destOrd="0" parTransId="{1B65B6CD-DC63-4691-AF70-3078673576D5}" sibTransId="{3EB541D6-2956-460B-B8FC-2225BD9D9D9F}"/>
    <dgm:cxn modelId="{9ABA49CF-9EC8-4D10-93F0-D5369A486D9C}" type="presParOf" srcId="{3C6B7442-163E-4860-9891-568C6C1BBBFC}" destId="{CB61FF00-EE45-452E-85B6-5E6BD3695645}" srcOrd="0" destOrd="0" presId="urn:microsoft.com/office/officeart/2005/8/layout/venn1"/>
    <dgm:cxn modelId="{F7EE49DF-B4FD-4BB7-82FD-25EA352F86BE}" type="presParOf" srcId="{3C6B7442-163E-4860-9891-568C6C1BBBFC}" destId="{4D8A654F-1005-433E-BB35-283544893475}" srcOrd="1" destOrd="0" presId="urn:microsoft.com/office/officeart/2005/8/layout/venn1"/>
    <dgm:cxn modelId="{973724F4-29FC-4734-AA0D-953AE42AB9DA}" type="presParOf" srcId="{3C6B7442-163E-4860-9891-568C6C1BBBFC}" destId="{356ED55D-C531-4BFE-A02F-7685199D4B8E}" srcOrd="2" destOrd="0" presId="urn:microsoft.com/office/officeart/2005/8/layout/venn1"/>
    <dgm:cxn modelId="{63D12609-6E0F-4A44-994B-29BD07E0172C}" type="presParOf" srcId="{3C6B7442-163E-4860-9891-568C6C1BBBFC}" destId="{DC2FA750-6B49-4E6B-9082-A730A552AAE8}" srcOrd="3" destOrd="0" presId="urn:microsoft.com/office/officeart/2005/8/layout/venn1"/>
    <dgm:cxn modelId="{F0BA13E9-B9A9-4EA7-AF7E-6DAFCFAA0694}" type="presParOf" srcId="{3C6B7442-163E-4860-9891-568C6C1BBBFC}" destId="{E282E240-B91C-4430-B306-E48FC35AF77D}" srcOrd="4" destOrd="0" presId="urn:microsoft.com/office/officeart/2005/8/layout/venn1"/>
    <dgm:cxn modelId="{DBDF7E4C-5856-424D-97C4-9E72E4F2407B}" type="presParOf" srcId="{3C6B7442-163E-4860-9891-568C6C1BBBFC}" destId="{6866187F-A634-454E-9402-9B4A9E5F2ED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61FF00-EE45-452E-85B6-5E6BD3695645}">
      <dsp:nvSpPr>
        <dsp:cNvPr id="0" name=""/>
        <dsp:cNvSpPr/>
      </dsp:nvSpPr>
      <dsp:spPr>
        <a:xfrm>
          <a:off x="2438399" y="67733"/>
          <a:ext cx="3251200" cy="32512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4000" kern="1200" dirty="0">
              <a:cs typeface="B Lotus" panose="00000400000000000000" pitchFamily="2" charset="-78"/>
            </a:rPr>
            <a:t>مسئولیت‌پذیری</a:t>
          </a:r>
          <a:endParaRPr lang="en-US" sz="4000" kern="1200" dirty="0">
            <a:cs typeface="B Lotus" panose="00000400000000000000" pitchFamily="2" charset="-78"/>
          </a:endParaRPr>
        </a:p>
      </dsp:txBody>
      <dsp:txXfrm>
        <a:off x="2871893" y="636693"/>
        <a:ext cx="2384213" cy="1463040"/>
      </dsp:txXfrm>
    </dsp:sp>
    <dsp:sp modelId="{356ED55D-C531-4BFE-A02F-7685199D4B8E}">
      <dsp:nvSpPr>
        <dsp:cNvPr id="0" name=""/>
        <dsp:cNvSpPr/>
      </dsp:nvSpPr>
      <dsp:spPr>
        <a:xfrm>
          <a:off x="3611541" y="2099733"/>
          <a:ext cx="3251200" cy="32512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a-IR" sz="3200" b="0" kern="1200" dirty="0">
              <a:cs typeface="B Lotus" panose="00000400000000000000" pitchFamily="2" charset="-78"/>
            </a:rPr>
            <a:t>پذیرش دیگران</a:t>
          </a:r>
          <a:endParaRPr lang="en-US" sz="3200" b="0" kern="1200" dirty="0">
            <a:cs typeface="B Lotus" panose="00000400000000000000" pitchFamily="2" charset="-78"/>
          </a:endParaRPr>
        </a:p>
      </dsp:txBody>
      <dsp:txXfrm>
        <a:off x="4605866" y="2939626"/>
        <a:ext cx="1950720" cy="1788160"/>
      </dsp:txXfrm>
    </dsp:sp>
    <dsp:sp modelId="{E282E240-B91C-4430-B306-E48FC35AF77D}">
      <dsp:nvSpPr>
        <dsp:cNvPr id="0" name=""/>
        <dsp:cNvSpPr/>
      </dsp:nvSpPr>
      <dsp:spPr>
        <a:xfrm>
          <a:off x="1023109" y="2099733"/>
          <a:ext cx="3251200" cy="32512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200" kern="1200" dirty="0">
              <a:cs typeface="B Lotus" panose="00000400000000000000" pitchFamily="2" charset="-78"/>
            </a:rPr>
            <a:t>پذیرش خود</a:t>
          </a:r>
          <a:endParaRPr lang="en-US" sz="3300" kern="1200" dirty="0">
            <a:cs typeface="B Lotus" panose="00000400000000000000" pitchFamily="2" charset="-78"/>
          </a:endParaRPr>
        </a:p>
      </dsp:txBody>
      <dsp:txXfrm>
        <a:off x="1329263" y="2939626"/>
        <a:ext cx="1950720" cy="17881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61FF00-EE45-452E-85B6-5E6BD3695645}">
      <dsp:nvSpPr>
        <dsp:cNvPr id="0" name=""/>
        <dsp:cNvSpPr/>
      </dsp:nvSpPr>
      <dsp:spPr>
        <a:xfrm>
          <a:off x="2490330" y="152121"/>
          <a:ext cx="3147338" cy="314733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4000" kern="1200" dirty="0">
              <a:cs typeface="B Lotus" panose="00000400000000000000" pitchFamily="2" charset="-78"/>
            </a:rPr>
            <a:t>غرور و تکبر</a:t>
          </a:r>
          <a:endParaRPr lang="en-US" sz="4000" kern="1200" dirty="0">
            <a:cs typeface="B Lotus" panose="00000400000000000000" pitchFamily="2" charset="-78"/>
          </a:endParaRPr>
        </a:p>
      </dsp:txBody>
      <dsp:txXfrm>
        <a:off x="2909976" y="702905"/>
        <a:ext cx="2308047" cy="1416302"/>
      </dsp:txXfrm>
    </dsp:sp>
    <dsp:sp modelId="{356ED55D-C531-4BFE-A02F-7685199D4B8E}">
      <dsp:nvSpPr>
        <dsp:cNvPr id="0" name=""/>
        <dsp:cNvSpPr/>
      </dsp:nvSpPr>
      <dsp:spPr>
        <a:xfrm>
          <a:off x="3625995" y="2119207"/>
          <a:ext cx="3147338" cy="314733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a-IR" sz="3200" b="0" kern="1200" dirty="0">
              <a:cs typeface="B Lotus" panose="00000400000000000000" pitchFamily="2" charset="-78"/>
            </a:rPr>
            <a:t>همه‌چیز‌خواهی (کامل‌گرایی)</a:t>
          </a:r>
          <a:endParaRPr lang="en-US" sz="3200" b="0" kern="1200" dirty="0">
            <a:cs typeface="B Lotus" panose="00000400000000000000" pitchFamily="2" charset="-78"/>
          </a:endParaRPr>
        </a:p>
      </dsp:txBody>
      <dsp:txXfrm>
        <a:off x="4588556" y="2932269"/>
        <a:ext cx="1888402" cy="1731035"/>
      </dsp:txXfrm>
    </dsp:sp>
    <dsp:sp modelId="{E282E240-B91C-4430-B306-E48FC35AF77D}">
      <dsp:nvSpPr>
        <dsp:cNvPr id="0" name=""/>
        <dsp:cNvSpPr/>
      </dsp:nvSpPr>
      <dsp:spPr>
        <a:xfrm>
          <a:off x="1120252" y="2119207"/>
          <a:ext cx="3147338" cy="314733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200" kern="1200" dirty="0">
              <a:cs typeface="B Lotus" panose="00000400000000000000" pitchFamily="2" charset="-78"/>
            </a:rPr>
            <a:t>توقّعات و انتظارات بیش از حد</a:t>
          </a:r>
          <a:endParaRPr lang="en-US" sz="3300" kern="1200" dirty="0">
            <a:cs typeface="B Lotus" panose="00000400000000000000" pitchFamily="2" charset="-78"/>
          </a:endParaRPr>
        </a:p>
      </dsp:txBody>
      <dsp:txXfrm>
        <a:off x="1416627" y="2932269"/>
        <a:ext cx="1888402" cy="1731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4D6949-1524-4E8B-961D-EAA2E1FE30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3230B6-5564-49FD-B7C5-FF578CA878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600BF-CC08-4B1E-8F39-E0938C0249C3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05CE81-53CD-48E7-A0A5-45B0B69F99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DA21DF-DB71-4F54-A49D-7EE32775FD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69106-9B00-4DF0-9EB9-9B3CFAC2FC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628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1E4E6-2A6D-470A-8B0A-B81D570F5955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9CA728-CB25-49AE-A48B-3C5D15476F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967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150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998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0719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9103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5252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3214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1487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2870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7843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1179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2470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8870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07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38196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10825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5690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294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CD409-4885-49BD-8B38-D098F4CD3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69B212-86D1-4F83-B0D2-54D532B2A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1CB6C-8413-461D-AC93-D54027D8E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C538-0CBE-47B0-A3FA-B5C2F5F7217A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0D6BF-8E1B-40BC-89D8-1B2BC1C83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75127-4B0F-4106-AC03-5805DD8C0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6E8A-F5FB-4156-8DAA-ABC4B0C152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626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FF30F-3A72-410F-AF03-59F4387C1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73842-BFDC-40B7-B294-9DDE3EA4F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EF606-9DFD-464E-AE00-9BC8CD4EC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C538-0CBE-47B0-A3FA-B5C2F5F7217A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14928-FF03-41EA-94B2-58EAB133C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C77E1-6B02-4F3B-891F-0362E06AA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6E8A-F5FB-4156-8DAA-ABC4B0C152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541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4EDB1-17E2-4DD0-9320-4320D30E8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082581-73E6-4961-8196-85067A3EC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90B08-A75E-4FD6-B2AD-5931592ED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C538-0CBE-47B0-A3FA-B5C2F5F7217A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95246-81E0-46AB-8467-49BF43213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9FD37-0366-40CB-A799-E8C33D56D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6E8A-F5FB-4156-8DAA-ABC4B0C152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50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38E86-16CF-4C24-A201-528240C46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E4D6A-AAEB-4A8E-8DD7-F938C3F585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963B51-E9FC-4D0C-BF3B-B70890502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76B92F-FCAA-4A61-AB2B-1347A252B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C538-0CBE-47B0-A3FA-B5C2F5F7217A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E3578-7F9C-4776-9C07-2AC5B5985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B46EE8-8381-493F-826A-A7A5FFD39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6E8A-F5FB-4156-8DAA-ABC4B0C152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616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91F98-7025-4F87-A607-F057456EF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A172BF-7A83-4295-A01F-A7CB59356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37EB9E-0CD9-4B14-9EB3-D7640F00F7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0D494B-03C1-4A78-989D-0EFD1AEAC9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72B426-6231-4152-88E4-EAE2E40E22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91C962-F50C-4687-A539-54405A209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C538-0CBE-47B0-A3FA-B5C2F5F7217A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963BE2-34A7-4060-961F-2E0885624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6BF6BC-526D-4769-93C1-708B13CD3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6E8A-F5FB-4156-8DAA-ABC4B0C152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714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77676-3915-476B-BBC1-961B6719B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FDEC6D-40C4-4DA4-8B80-9C5B5CFD3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C538-0CBE-47B0-A3FA-B5C2F5F7217A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CA4F1C-7578-448E-A17A-8350AE9BF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DBAD5D-1AFD-4DFC-8858-C184DDFD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6E8A-F5FB-4156-8DAA-ABC4B0C152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060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1BFB03-28C0-4A9B-AE3E-7C1F6824B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C538-0CBE-47B0-A3FA-B5C2F5F7217A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24CDDC-6392-4DC1-9D55-3B0205FE6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9854D-CE2A-4CBB-BFA1-2D39FCB7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6E8A-F5FB-4156-8DAA-ABC4B0C152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665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E378F-F80B-4F44-B2C7-D34378229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F230E-80FA-4228-9CFA-D3AF9A278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EF6BA6-5E9E-4F5E-ACAE-7FDC1EFF7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3852DD-7830-40C0-8418-1E305BE62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C538-0CBE-47B0-A3FA-B5C2F5F7217A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82C936-BC3F-4F5A-828F-7D100A53F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BBFCE4-6332-420C-8B7E-632EF81F9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6E8A-F5FB-4156-8DAA-ABC4B0C152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171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568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8C089-2EE2-42C7-9FED-14C161948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E22EF-B06B-42D3-B496-E5ED34179C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8A070D-7B53-45A8-8D2F-68C6D8CD3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DE014-5EBF-486A-9C84-ED2758723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C538-0CBE-47B0-A3FA-B5C2F5F7217A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DDB9A8-B406-491B-8BF7-45B618769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71FE5-C85B-4958-8C26-06383CEB1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6E8A-F5FB-4156-8DAA-ABC4B0C152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689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0D1E9-0020-49C5-AFDD-692CEDE55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C63CE9-F4B2-4F6B-BE86-6C2F95061E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E06FC-4061-4821-893E-B975CD0D5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C538-0CBE-47B0-A3FA-B5C2F5F7217A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40AF9-01BD-44E9-AB3A-967879211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7A0A9-210F-4179-807B-E260D6A6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6E8A-F5FB-4156-8DAA-ABC4B0C152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8156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8961F0-CAB6-431F-BE88-3CE4322550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7BD72-9F35-40FC-BE12-9160F0B34A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09FCF-5C2C-41DD-A827-BB6ACA79F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C538-0CBE-47B0-A3FA-B5C2F5F7217A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44852-9BB5-442F-9696-1F4EDC4F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C17D1-09EE-410B-A2D6-4112DFAEB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F6E8A-F5FB-4156-8DAA-ABC4B0C152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963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49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279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570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558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7161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25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82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55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066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4974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64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4075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1032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5027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351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2927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542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2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8528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112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830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228559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9851853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120135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1679348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232811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1077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4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8165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985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9255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1407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1261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1675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5024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6646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6578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7763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65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1484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6343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6400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0558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6110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6100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8607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8273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4634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522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3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1542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1250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3637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8267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5861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7950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7199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5279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5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5020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668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3312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6586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0415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6799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2420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054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6456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284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7679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1477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397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3654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8832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0613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3633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58048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5849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4285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9392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3791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4398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599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59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CEFD7E-23BE-4DB3-9CF5-147F73DAF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18BA3-3539-4623-9530-769230AC0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A7110-AAD0-4F32-9EF3-D5284C652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6C538-0CBE-47B0-A3FA-B5C2F5F7217A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C65FA-8A5B-443B-A85B-59A5933990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FDE29-0199-4288-8C20-21F8C4024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F6E8A-F5FB-4156-8DAA-ABC4B0C152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545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756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79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66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68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94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8624D31-43A5-475A-80CF-332C9F6DCF35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1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2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4.m4a"/><Relationship Id="rId7" Type="http://schemas.openxmlformats.org/officeDocument/2006/relationships/diagramQuickStyle" Target="../diagrams/quickStyle1.xml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91.xml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audio" Target="../media/media5.m4a"/><Relationship Id="rId7" Type="http://schemas.openxmlformats.org/officeDocument/2006/relationships/diagramQuickStyle" Target="../diagrams/quickStyle2.xml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91.xml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10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281208" y="1173976"/>
            <a:ext cx="5734050" cy="2219691"/>
          </a:xfrm>
        </p:spPr>
        <p:txBody>
          <a:bodyPr anchor="ctr">
            <a:normAutofit/>
          </a:bodyPr>
          <a:lstStyle/>
          <a:p>
            <a:r>
              <a:rPr lang="fa-IR" sz="5400" cap="none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B Lotus" panose="00000400000000000000" pitchFamily="2" charset="-78"/>
              </a:rPr>
              <a:t>خودشناسی</a:t>
            </a:r>
            <a:endParaRPr lang="en-US" sz="5400" cap="none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B Lotus" panose="00000400000000000000" pitchFamily="2" charset="-78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078006" y="2983120"/>
            <a:ext cx="5734050" cy="955565"/>
          </a:xfrm>
        </p:spPr>
        <p:txBody>
          <a:bodyPr>
            <a:normAutofit fontScale="92500" lnSpcReduction="20000"/>
          </a:bodyPr>
          <a:lstStyle/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sz="2800" dirty="0">
                <a:solidFill>
                  <a:schemeClr val="tx1"/>
                </a:solidFill>
                <a:cs typeface="B Lotus" panose="00000400000000000000" pitchFamily="2" charset="-78"/>
              </a:rPr>
              <a:t>عوامل موثر بر رشد خودآگاهی</a:t>
            </a: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dirty="0">
                <a:solidFill>
                  <a:schemeClr val="tx1"/>
                </a:solidFill>
                <a:cs typeface="B Lotus" panose="00000400000000000000" pitchFamily="2" charset="-78"/>
              </a:rPr>
              <a:t>موانع رشد خودآگاهی در انسان</a:t>
            </a:r>
            <a:endParaRPr lang="en-US" sz="2800" dirty="0">
              <a:solidFill>
                <a:schemeClr val="tx1"/>
              </a:solidFill>
              <a:cs typeface="B Lotus" panose="00000400000000000000" pitchFamily="2" charset="-78"/>
            </a:endParaRPr>
          </a:p>
        </p:txBody>
      </p:sp>
      <p:pic>
        <p:nvPicPr>
          <p:cNvPr id="1028" name="Picture 4" descr="Power Tool: Self Awareness vs. Self Knowledge">
            <a:extLst>
              <a:ext uri="{FF2B5EF4-FFF2-40B4-BE49-F238E27FC236}">
                <a16:creationId xmlns:a16="http://schemas.microsoft.com/office/drawing/2014/main" id="{17AB65AD-89DF-4E22-A0AE-39801DCFFCDB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3" b="9613"/>
          <a:stretch>
            <a:fillRect/>
          </a:stretch>
        </p:blipFill>
        <p:spPr bwMode="auto">
          <a:xfrm>
            <a:off x="6981063" y="1324103"/>
            <a:ext cx="5210937" cy="420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9CA695-EE1F-4972-BDCC-7D05542F96F6}"/>
              </a:ext>
            </a:extLst>
          </p:cNvPr>
          <p:cNvSpPr txBox="1"/>
          <p:nvPr/>
        </p:nvSpPr>
        <p:spPr>
          <a:xfrm>
            <a:off x="986118" y="4221465"/>
            <a:ext cx="172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Lotus" panose="00000400000000000000" pitchFamily="2" charset="-78"/>
              </a:rPr>
              <a:t>فرهاد دانش‌آرا</a:t>
            </a:r>
            <a:endParaRPr lang="en-US" sz="28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Lotus" panose="00000400000000000000" pitchFamily="2" charset="-78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D0F6ED9-5FE2-49EF-9C48-6EA36BC314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3841">
        <p14:reveal/>
      </p:transition>
    </mc:Choice>
    <mc:Fallback>
      <p:transition spd="slow" advTm="338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D3BB15D-3B23-442D-93D9-A6717AA20836}"/>
              </a:ext>
            </a:extLst>
          </p:cNvPr>
          <p:cNvSpPr txBox="1"/>
          <p:nvPr/>
        </p:nvSpPr>
        <p:spPr>
          <a:xfrm>
            <a:off x="1721220" y="206661"/>
            <a:ext cx="1003150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fa-IR" sz="3200" i="0" u="none" strike="noStrike" baseline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muzeh-New-Bold"/>
                <a:cs typeface="B Lotus" panose="00000400000000000000" pitchFamily="2" charset="-78"/>
              </a:rPr>
              <a:t>خودآگاهی یعنی:</a:t>
            </a:r>
          </a:p>
          <a:p>
            <a:pPr algn="just" rtl="1"/>
            <a:r>
              <a:rPr lang="fa-IR" sz="2800" b="0" i="0" u="none" strike="noStrike" baseline="0" dirty="0">
                <a:latin typeface="AmuzehNewNormalPS"/>
                <a:cs typeface="B Lotus" panose="00000400000000000000" pitchFamily="2" charset="-78"/>
              </a:rPr>
              <a:t>شناخت ما، از خصوصیات ظاهری، افکار، باورها، ارزش ها، عواطف، نقاط قوت و</a:t>
            </a:r>
            <a:r>
              <a:rPr lang="en-US" sz="2800" b="0" i="0" u="none" strike="noStrike" baseline="0" dirty="0">
                <a:latin typeface="AmuzehNewNormalPS"/>
                <a:cs typeface="B Lotus" panose="00000400000000000000" pitchFamily="2" charset="-78"/>
              </a:rPr>
              <a:t> </a:t>
            </a:r>
            <a:r>
              <a:rPr lang="fa-IR" sz="2800" b="0" i="0" u="none" strike="noStrike" baseline="0" dirty="0">
                <a:latin typeface="AmuzehNewNormalPS"/>
                <a:cs typeface="B Lotus" panose="00000400000000000000" pitchFamily="2" charset="-78"/>
              </a:rPr>
              <a:t>ضعف، خواسته ها، علایق، ترس ها و یا نفرت های ما از چیزهای مختلف.</a:t>
            </a:r>
            <a:endParaRPr lang="en-US" sz="2800" dirty="0">
              <a:cs typeface="B Lotus" panose="000004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AABFDA-541F-4A2E-9829-DB3D9AF2AFA6}"/>
              </a:ext>
            </a:extLst>
          </p:cNvPr>
          <p:cNvSpPr txBox="1"/>
          <p:nvPr/>
        </p:nvSpPr>
        <p:spPr>
          <a:xfrm>
            <a:off x="2514600" y="2105606"/>
            <a:ext cx="9238126" cy="3364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muzeh-New-Bold"/>
                <a:ea typeface="Calibri" panose="020F0502020204030204" pitchFamily="34" charset="0"/>
                <a:cs typeface="B Lotus" panose="00000400000000000000" pitchFamily="2" charset="-78"/>
              </a:rPr>
              <a:t>علی را راهنمایی کنید. او چه باید بکند؟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2800" dirty="0">
                <a:solidFill>
                  <a:srgbClr val="000000"/>
                </a:solidFill>
                <a:effectLst/>
                <a:latin typeface="AmuzehNewNormalPS"/>
                <a:ea typeface="Calibri" panose="020F0502020204030204" pitchFamily="34" charset="0"/>
                <a:cs typeface="B Lotus" panose="00000400000000000000" pitchFamily="2" charset="-78"/>
              </a:rPr>
              <a:t>علی سیزده سال سن دارد. او به فوتبال خیلی علاقه</a:t>
            </a:r>
            <a:r>
              <a:rPr lang="fa-IR" sz="2800" dirty="0">
                <a:solidFill>
                  <a:srgbClr val="000000"/>
                </a:solidFill>
                <a:effectLst/>
                <a:latin typeface="AmuzehNewNormalPS"/>
                <a:ea typeface="Calibri" panose="020F0502020204030204" pitchFamily="34" charset="0"/>
                <a:cs typeface="B Lotus" panose="00000400000000000000" pitchFamily="2" charset="-78"/>
              </a:rPr>
              <a:t>‌</a:t>
            </a:r>
            <a:r>
              <a:rPr lang="ar-SA" sz="2800" dirty="0">
                <a:solidFill>
                  <a:srgbClr val="000000"/>
                </a:solidFill>
                <a:effectLst/>
                <a:latin typeface="AmuzehNewNormalPS"/>
                <a:ea typeface="Calibri" panose="020F0502020204030204" pitchFamily="34" charset="0"/>
                <a:cs typeface="B Lotus" panose="00000400000000000000" pitchFamily="2" charset="-78"/>
              </a:rPr>
              <a:t>مند است. اغلب در خواب و بیداری می بیند که همه او را</a:t>
            </a:r>
            <a:r>
              <a:rPr lang="fa-IR" sz="2800" dirty="0">
                <a:solidFill>
                  <a:srgbClr val="000000"/>
                </a:solidFill>
                <a:effectLst/>
                <a:latin typeface="AmuzehNewNormalPS"/>
                <a:ea typeface="Calibri" panose="020F0502020204030204" pitchFamily="34" charset="0"/>
                <a:cs typeface="B Lotus" panose="00000400000000000000" pitchFamily="2" charset="-78"/>
              </a:rPr>
              <a:t> </a:t>
            </a:r>
            <a:r>
              <a:rPr lang="ar-SA" sz="2800" dirty="0">
                <a:solidFill>
                  <a:srgbClr val="000000"/>
                </a:solidFill>
                <a:effectLst/>
                <a:latin typeface="AmuzehNewNormalPS"/>
                <a:ea typeface="Calibri" panose="020F0502020204030204" pitchFamily="34" charset="0"/>
                <a:cs typeface="B Lotus" panose="00000400000000000000" pitchFamily="2" charset="-78"/>
              </a:rPr>
              <a:t>تشویق می کنند و برایش هورا می کشند. گاه در خیال خود می بیند که جام قهرمانی را بر سر گرفته و دور زمین فوتبال می دود و فریاد خوشحالی می‌کشد. او در حالی که خوشحال است، مشت های خود را گره می کند و به سمت هواداران می‌دود</a:t>
            </a:r>
            <a:r>
              <a:rPr lang="fa-IR" sz="2800" dirty="0">
                <a:solidFill>
                  <a:srgbClr val="000000"/>
                </a:solidFill>
                <a:effectLst/>
                <a:latin typeface="AmuzehNewNormalPS"/>
                <a:ea typeface="Calibri" panose="020F0502020204030204" pitchFamily="34" charset="0"/>
                <a:cs typeface="B Lotus" panose="00000400000000000000" pitchFamily="2" charset="-78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AmuzehNewNormalPS"/>
                <a:ea typeface="Calibri" panose="020F0502020204030204" pitchFamily="34" charset="0"/>
                <a:cs typeface="B Lotus" panose="00000400000000000000" pitchFamily="2" charset="-78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62C71D-B53F-408F-A144-06EF89AB45EE}"/>
              </a:ext>
            </a:extLst>
          </p:cNvPr>
          <p:cNvSpPr txBox="1"/>
          <p:nvPr/>
        </p:nvSpPr>
        <p:spPr>
          <a:xfrm>
            <a:off x="4615836" y="5445907"/>
            <a:ext cx="71368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just" rtl="1">
              <a:buFont typeface="Arial" panose="020B0604020202020204" pitchFamily="34" charset="0"/>
              <a:buChar char="•"/>
            </a:pPr>
            <a:r>
              <a:rPr lang="ar-SA" sz="2800" dirty="0">
                <a:solidFill>
                  <a:srgbClr val="000000"/>
                </a:solidFill>
                <a:effectLst/>
                <a:latin typeface="AmuzehNewNormalPS"/>
                <a:ea typeface="Calibri" panose="020F0502020204030204" pitchFamily="34" charset="0"/>
                <a:cs typeface="B Lotus" panose="00000400000000000000" pitchFamily="2" charset="-78"/>
              </a:rPr>
              <a:t>این رفتار علی ناشی از کدام یک از موانع خودآگاهی است؟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304117-2852-4F61-8546-5C4E68488A21}"/>
              </a:ext>
            </a:extLst>
          </p:cNvPr>
          <p:cNvSpPr txBox="1"/>
          <p:nvPr/>
        </p:nvSpPr>
        <p:spPr>
          <a:xfrm>
            <a:off x="3065412" y="5445907"/>
            <a:ext cx="1550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rtl="1"/>
            <a:r>
              <a:rPr lang="fa-IR" sz="2800" b="1" dirty="0">
                <a:solidFill>
                  <a:schemeClr val="accent2"/>
                </a:solidFill>
                <a:cs typeface="B Lotus" panose="00000400000000000000" pitchFamily="2" charset="-78"/>
              </a:rPr>
              <a:t>غرور و تکبر</a:t>
            </a:r>
            <a:endParaRPr lang="en-US" sz="2800" b="1" dirty="0">
              <a:solidFill>
                <a:schemeClr val="accent2"/>
              </a:solidFill>
              <a:cs typeface="B Lotus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000B97D-B830-4D75-A5B6-8795A13A9A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3434815"/>
      </p:ext>
    </p:extLst>
  </p:cSld>
  <p:clrMapOvr>
    <a:masterClrMapping/>
  </p:clrMapOvr>
  <p:transition spd="slow" advTm="9321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  <p:bldP spid="13" grpId="0"/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54835E-DEE5-4FBF-8BC0-6A9E88D53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37439"/>
            <a:ext cx="12192000" cy="53865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3E1B79-6FA9-45F0-8EC1-4A1F26FA4413}"/>
              </a:ext>
            </a:extLst>
          </p:cNvPr>
          <p:cNvSpPr txBox="1"/>
          <p:nvPr/>
        </p:nvSpPr>
        <p:spPr>
          <a:xfrm>
            <a:off x="2861982" y="352664"/>
            <a:ext cx="6468035" cy="58477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1"/>
            <a:r>
              <a:rPr lang="fa-IR" sz="3200" b="1" dirty="0">
                <a:ln/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B Lotus" panose="00000400000000000000" pitchFamily="2" charset="-78"/>
              </a:rPr>
              <a:t>بررسی نحوه‌ی رشد و موانع رشد خودآگاهی</a:t>
            </a:r>
            <a:endParaRPr lang="en-US" sz="3200" b="1" dirty="0">
              <a:ln/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B Lotus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87FDDC7-B2A3-4EED-9264-84AD106033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0142349"/>
      </p:ext>
    </p:extLst>
  </p:cSld>
  <p:clrMapOvr>
    <a:masterClrMapping/>
  </p:clrMapOvr>
  <p:transition spd="slow" advTm="4749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15760E8-E1A8-47E3-B1D8-0A42BF231C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0916794"/>
              </p:ext>
            </p:extLst>
          </p:nvPr>
        </p:nvGraphicFramePr>
        <p:xfrm>
          <a:off x="2798484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180A1EC-FCF2-463A-9023-FEC1D67E1BA3}"/>
              </a:ext>
            </a:extLst>
          </p:cNvPr>
          <p:cNvSpPr txBox="1"/>
          <p:nvPr/>
        </p:nvSpPr>
        <p:spPr>
          <a:xfrm>
            <a:off x="1016134" y="3428999"/>
            <a:ext cx="27950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fa-IR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B Lotus" panose="00000400000000000000" pitchFamily="2" charset="-78"/>
              </a:rPr>
              <a:t>پذیرش خود:</a:t>
            </a:r>
          </a:p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fa-IR" sz="2400" dirty="0">
                <a:cs typeface="B Lotus" panose="00000400000000000000" pitchFamily="2" charset="-78"/>
              </a:rPr>
              <a:t>خود را بپذیریم و دوست داشته باشیم.</a:t>
            </a:r>
          </a:p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fa-IR" sz="2400" dirty="0">
                <a:cs typeface="B Lotus" panose="00000400000000000000" pitchFamily="2" charset="-78"/>
              </a:rPr>
              <a:t>زمانی که خطا کردیم، خود را سرزنش نکنیم.</a:t>
            </a:r>
            <a:endParaRPr lang="en-US" sz="2400" dirty="0">
              <a:cs typeface="B Lotus" panose="00000400000000000000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D0073A-1460-4A96-A6ED-50EC3FD86B12}"/>
              </a:ext>
            </a:extLst>
          </p:cNvPr>
          <p:cNvSpPr txBox="1"/>
          <p:nvPr/>
        </p:nvSpPr>
        <p:spPr>
          <a:xfrm>
            <a:off x="8538072" y="192700"/>
            <a:ext cx="321303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fa-IR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B Lotus" panose="00000400000000000000" pitchFamily="2" charset="-78"/>
              </a:rPr>
              <a:t>مسئولیت‌پذیری:</a:t>
            </a:r>
          </a:p>
          <a:p>
            <a:pPr marL="342900" indent="-342900" algn="justLow" rtl="1">
              <a:buFont typeface="Arial" panose="020B0604020202020204" pitchFamily="34" charset="0"/>
              <a:buChar char="•"/>
            </a:pPr>
            <a:r>
              <a:rPr lang="fa-IR" sz="2400" dirty="0">
                <a:cs typeface="B Lotus" panose="00000400000000000000" pitchFamily="2" charset="-78"/>
              </a:rPr>
              <a:t>در قبال دیگران مسئولیت‌پذیر هستند</a:t>
            </a:r>
          </a:p>
          <a:p>
            <a:pPr marL="342900" indent="-342900" algn="justLow" rtl="1">
              <a:buFont typeface="Arial" panose="020B0604020202020204" pitchFamily="34" charset="0"/>
              <a:buChar char="•"/>
            </a:pPr>
            <a:r>
              <a:rPr lang="fa-IR" sz="2400" dirty="0">
                <a:cs typeface="B Lotus" panose="00000400000000000000" pitchFamily="2" charset="-78"/>
              </a:rPr>
              <a:t>از زیر بار مسئولیت‌ها شانه خالی نمی‌کنند</a:t>
            </a:r>
          </a:p>
          <a:p>
            <a:pPr algn="justLow" rtl="1"/>
            <a:endParaRPr lang="en-US" sz="2400" dirty="0">
              <a:cs typeface="B Lotus" panose="000004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A71BF2-E336-43EB-862F-3FCB1CA5E5FE}"/>
              </a:ext>
            </a:extLst>
          </p:cNvPr>
          <p:cNvSpPr txBox="1"/>
          <p:nvPr/>
        </p:nvSpPr>
        <p:spPr>
          <a:xfrm>
            <a:off x="9802905" y="3615304"/>
            <a:ext cx="22142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fa-IR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B Lotus" panose="00000400000000000000" pitchFamily="2" charset="-78"/>
              </a:rPr>
              <a:t>پذیرش دیگران: </a:t>
            </a:r>
            <a:r>
              <a:rPr lang="fa-IR" sz="2400" dirty="0">
                <a:cs typeface="B Lotus" panose="00000400000000000000" pitchFamily="2" charset="-78"/>
              </a:rPr>
              <a:t>دیگران را مانند خود دوست داشته باشیم و در شرایط بد دیگران را سرزنش نکنیم.</a:t>
            </a:r>
            <a:endParaRPr lang="en-US" dirty="0">
              <a:cs typeface="B Lotus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B215990-80A6-4C86-8293-A265E4540A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6615817"/>
      </p:ext>
    </p:extLst>
  </p:cSld>
  <p:clrMapOvr>
    <a:masterClrMapping/>
  </p:clrMapOvr>
  <p:transition spd="slow" advTm="102665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Graphic spid="2" grpId="0">
        <p:bldAsOne/>
      </p:bldGraphic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15760E8-E1A8-47E3-B1D8-0A42BF231C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3539095"/>
              </p:ext>
            </p:extLst>
          </p:nvPr>
        </p:nvGraphicFramePr>
        <p:xfrm>
          <a:off x="2798484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180A1EC-FCF2-463A-9023-FEC1D67E1BA3}"/>
              </a:ext>
            </a:extLst>
          </p:cNvPr>
          <p:cNvSpPr txBox="1"/>
          <p:nvPr/>
        </p:nvSpPr>
        <p:spPr>
          <a:xfrm>
            <a:off x="1016134" y="3428999"/>
            <a:ext cx="2795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fa-IR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B Lotus" panose="00000400000000000000" pitchFamily="2" charset="-78"/>
              </a:rPr>
              <a:t>توقعات بیش از حد:</a:t>
            </a:r>
          </a:p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fa-IR" sz="2400" dirty="0">
                <a:cs typeface="B Lotus" panose="00000400000000000000" pitchFamily="2" charset="-78"/>
              </a:rPr>
              <a:t>توقعات بی‌معنا</a:t>
            </a:r>
          </a:p>
          <a:p>
            <a:pPr marL="285750" indent="-285750" algn="justLow" rtl="1">
              <a:buFont typeface="Arial" panose="020B0604020202020204" pitchFamily="34" charset="0"/>
              <a:buChar char="•"/>
            </a:pPr>
            <a:r>
              <a:rPr lang="fa-IR" sz="2400" dirty="0">
                <a:cs typeface="B Lotus" panose="00000400000000000000" pitchFamily="2" charset="-78"/>
              </a:rPr>
              <a:t>توقعات پوچ</a:t>
            </a:r>
            <a:endParaRPr lang="en-US" sz="2400" dirty="0">
              <a:cs typeface="B Lotus" panose="00000400000000000000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D0073A-1460-4A96-A6ED-50EC3FD86B12}"/>
              </a:ext>
            </a:extLst>
          </p:cNvPr>
          <p:cNvSpPr txBox="1"/>
          <p:nvPr/>
        </p:nvSpPr>
        <p:spPr>
          <a:xfrm>
            <a:off x="8390155" y="501981"/>
            <a:ext cx="321303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fa-IR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B Lotus" panose="00000400000000000000" pitchFamily="2" charset="-78"/>
              </a:rPr>
              <a:t>غرور و تکبر:</a:t>
            </a:r>
          </a:p>
          <a:p>
            <a:pPr algn="justLow" rtl="1"/>
            <a:r>
              <a:rPr lang="fa-IR" sz="2400" dirty="0">
                <a:cs typeface="B Lotus" panose="00000400000000000000" pitchFamily="2" charset="-78"/>
              </a:rPr>
              <a:t>یکی از ویژگی‌های بازدارنده در رشد خودآگاهی غرور و تکبر است.</a:t>
            </a:r>
            <a:endParaRPr lang="en-US" sz="2400" dirty="0">
              <a:cs typeface="B Lotus" panose="000004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A71BF2-E336-43EB-862F-3FCB1CA5E5FE}"/>
              </a:ext>
            </a:extLst>
          </p:cNvPr>
          <p:cNvSpPr txBox="1"/>
          <p:nvPr/>
        </p:nvSpPr>
        <p:spPr>
          <a:xfrm>
            <a:off x="9654989" y="3494281"/>
            <a:ext cx="2362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fa-IR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B Lotus" panose="00000400000000000000" pitchFamily="2" charset="-78"/>
              </a:rPr>
              <a:t>همه‌چیز‌خواهی:</a:t>
            </a:r>
          </a:p>
          <a:p>
            <a:pPr algn="justLow" rtl="1"/>
            <a:r>
              <a:rPr lang="fa-IR" sz="2400" dirty="0">
                <a:ln w="0"/>
                <a:cs typeface="B Lotus" panose="00000400000000000000" pitchFamily="2" charset="-78"/>
              </a:rPr>
              <a:t>همه چیز را در حد اکثر خودش می‌خواهیم و چیز‌های کوچک ما را راضی نمی‌کند. </a:t>
            </a:r>
            <a:endParaRPr lang="en-US" sz="2400" dirty="0">
              <a:cs typeface="B Lotus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600C30F-8753-466E-8183-FDD3BD4879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1645998"/>
      </p:ext>
    </p:extLst>
  </p:cSld>
  <p:clrMapOvr>
    <a:masterClrMapping/>
  </p:clrMapOvr>
  <p:transition spd="slow" advTm="115645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Graphic spid="2" grpId="0">
        <p:bldAsOne/>
      </p:bldGraphic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2654-27A1-435B-A33B-8FF9D92A8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298648"/>
            <a:ext cx="2947482" cy="4601183"/>
          </a:xfrm>
        </p:spPr>
        <p:txBody>
          <a:bodyPr>
            <a:normAutofit fontScale="90000"/>
          </a:bodyPr>
          <a:lstStyle/>
          <a:p>
            <a:pPr algn="justLow" rtl="1"/>
            <a:r>
              <a:rPr lang="en-US" sz="4400" b="1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Lotus" panose="00000400000000000000" pitchFamily="2" charset="-78"/>
              </a:rPr>
              <a:t>غرور و </a:t>
            </a:r>
            <a:r>
              <a:rPr lang="en-US" sz="4400" b="1" spc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Lotus" panose="00000400000000000000" pitchFamily="2" charset="-78"/>
              </a:rPr>
              <a:t>تکب</a:t>
            </a:r>
            <a:r>
              <a:rPr lang="fa-IR" sz="4400" b="1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Lotus" panose="00000400000000000000" pitchFamily="2" charset="-78"/>
              </a:rPr>
              <a:t>ر:</a:t>
            </a:r>
            <a:r>
              <a:rPr lang="fa-IR" sz="36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Lotus" panose="00000400000000000000" pitchFamily="2" charset="-78"/>
              </a:rPr>
              <a:t> </a:t>
            </a:r>
            <a:r>
              <a:rPr lang="en-US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گا</a:t>
            </a:r>
            <a:r>
              <a:rPr lang="fa-IR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ه</a:t>
            </a:r>
            <a:r>
              <a:rPr lang="en-US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ی او</a:t>
            </a:r>
            <a:r>
              <a:rPr lang="fa-IR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ق</a:t>
            </a:r>
            <a:r>
              <a:rPr lang="en-US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ات ب</a:t>
            </a:r>
            <a:r>
              <a:rPr lang="fa-IR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ر</a:t>
            </a:r>
            <a:r>
              <a:rPr lang="en-US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خی ویژگ</a:t>
            </a:r>
            <a:r>
              <a:rPr lang="fa-IR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ی</a:t>
            </a:r>
            <a:r>
              <a:rPr lang="en-US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 ه</a:t>
            </a:r>
            <a:r>
              <a:rPr lang="fa-IR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ا</a:t>
            </a:r>
            <a:r>
              <a:rPr lang="en-US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 باع</a:t>
            </a:r>
            <a:r>
              <a:rPr lang="fa-IR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ث</a:t>
            </a:r>
            <a:r>
              <a:rPr lang="en-US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 می</a:t>
            </a:r>
            <a:r>
              <a:rPr lang="fa-IR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‌</a:t>
            </a:r>
            <a:r>
              <a:rPr lang="en-US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شوند فر</a:t>
            </a:r>
            <a:r>
              <a:rPr lang="fa-IR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د</a:t>
            </a:r>
            <a:r>
              <a:rPr lang="en-US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 نتوان</a:t>
            </a:r>
            <a:r>
              <a:rPr lang="fa-IR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د</a:t>
            </a:r>
            <a:r>
              <a:rPr lang="en-US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 ب</a:t>
            </a:r>
            <a:r>
              <a:rPr lang="fa-IR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ه</a:t>
            </a:r>
            <a:r>
              <a:rPr lang="en-US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 خوب</a:t>
            </a:r>
            <a:r>
              <a:rPr lang="fa-IR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ی</a:t>
            </a:r>
            <a:r>
              <a:rPr lang="en-US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 د</a:t>
            </a:r>
            <a:r>
              <a:rPr lang="fa-IR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ر</a:t>
            </a:r>
            <a:r>
              <a:rPr lang="en-US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 را</a:t>
            </a:r>
            <a:r>
              <a:rPr lang="fa-IR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ه</a:t>
            </a:r>
            <a:r>
              <a:rPr lang="en-US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 رسید</a:t>
            </a:r>
            <a:r>
              <a:rPr lang="fa-IR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ن</a:t>
            </a:r>
            <a:r>
              <a:rPr lang="en-US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 ب</a:t>
            </a:r>
            <a:r>
              <a:rPr lang="fa-IR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ه</a:t>
            </a:r>
            <a:r>
              <a:rPr lang="en-US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 خو</a:t>
            </a:r>
            <a:r>
              <a:rPr lang="fa-IR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د</a:t>
            </a:r>
            <a:r>
              <a:rPr lang="en-US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 آگاهی و شناخت صحیح خود گام بردارد</a:t>
            </a:r>
            <a:r>
              <a:rPr lang="fa-IR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. </a:t>
            </a:r>
            <a:r>
              <a:rPr lang="en-US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غرور و تکبر</a:t>
            </a:r>
            <a:r>
              <a:rPr lang="fa-IR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 </a:t>
            </a:r>
            <a:r>
              <a:rPr lang="en-US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یکی از این </a:t>
            </a:r>
            <a:r>
              <a:rPr lang="fa-IR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و</a:t>
            </a:r>
            <a:r>
              <a:rPr lang="en-US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یژگی‌ها است</a:t>
            </a:r>
            <a:r>
              <a:rPr lang="fa-IR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. غ</a:t>
            </a:r>
            <a:r>
              <a:rPr lang="en-US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رور و خود‌بزرگ‌بینی با </a:t>
            </a:r>
            <a:r>
              <a:rPr lang="fa-IR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«</a:t>
            </a:r>
            <a:r>
              <a:rPr lang="en-US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اعتماد </a:t>
            </a:r>
            <a:r>
              <a:rPr lang="fa-IR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به</a:t>
            </a:r>
            <a:r>
              <a:rPr lang="en-US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 </a:t>
            </a:r>
            <a:r>
              <a:rPr lang="fa-IR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نفس» متفاوت است</a:t>
            </a:r>
            <a:r>
              <a:rPr lang="en-US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  <a:t>.</a:t>
            </a:r>
            <a:br>
              <a:rPr lang="en-US" sz="3100" dirty="0">
                <a:ln/>
                <a:solidFill>
                  <a:schemeClr val="tx1"/>
                </a:solidFill>
                <a:cs typeface="B Lotus" panose="00000400000000000000" pitchFamily="2" charset="-78"/>
              </a:rPr>
            </a:br>
            <a:endParaRPr lang="en-US" dirty="0">
              <a:solidFill>
                <a:schemeClr val="tx1"/>
              </a:solidFill>
              <a:cs typeface="B Lotus" panose="000004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53EB1B-7F28-44E8-AFBF-4E19B8396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38" y="1839706"/>
            <a:ext cx="7315200" cy="316906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44B4E1-9F44-450F-BA9A-FDAEB434C39A}"/>
              </a:ext>
            </a:extLst>
          </p:cNvPr>
          <p:cNvSpPr txBox="1"/>
          <p:nvPr/>
        </p:nvSpPr>
        <p:spPr>
          <a:xfrm>
            <a:off x="4329626" y="5140370"/>
            <a:ext cx="6393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2800" b="1" dirty="0">
                <a:ln w="0"/>
                <a:solidFill>
                  <a:srgbClr val="FEC8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Lotus" panose="00000400000000000000" pitchFamily="2" charset="-78"/>
              </a:rPr>
              <a:t>بزرگ‌نمایی پوچ:</a:t>
            </a:r>
            <a:r>
              <a:rPr lang="fa-IR" sz="2800" dirty="0">
                <a:ln w="0"/>
                <a:solidFill>
                  <a:srgbClr val="FEC8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Lotus" panose="00000400000000000000" pitchFamily="2" charset="-78"/>
              </a:rPr>
              <a:t> </a:t>
            </a:r>
            <a:r>
              <a:rPr lang="fa-I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Lotus" panose="00000400000000000000" pitchFamily="2" charset="-78"/>
              </a:rPr>
              <a:t>خودمان را بزرگ‌تر از آنچه هستیم می‌پنداریم. 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Lotus" panose="00000400000000000000" pitchFamily="2" charset="-78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F210CC0-B222-459D-AB1F-1687F78905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7497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23214">
        <p:circle/>
      </p:transition>
    </mc:Choice>
    <mc:Fallback>
      <p:transition spd="slow" advTm="12321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4.5|40|2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9|42.8|3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8|9.7|39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4.4|5.2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4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5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6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7.xml><?xml version="1.0" encoding="utf-8"?>
<a:theme xmlns:a="http://schemas.openxmlformats.org/drawingml/2006/main" name="2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EB8F22"/>
      </a:accent1>
      <a:accent2>
        <a:srgbClr val="CD4223"/>
      </a:accent2>
      <a:accent3>
        <a:srgbClr val="A89374"/>
      </a:accent3>
      <a:accent4>
        <a:srgbClr val="83AA67"/>
      </a:accent4>
      <a:accent5>
        <a:srgbClr val="4FA9C1"/>
      </a:accent5>
      <a:accent6>
        <a:srgbClr val="9390AF"/>
      </a:accent6>
      <a:hlink>
        <a:srgbClr val="EC7220"/>
      </a:hlink>
      <a:folHlink>
        <a:srgbClr val="F09355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ppt/theme/theme8.xml><?xml version="1.0" encoding="utf-8"?>
<a:theme xmlns:a="http://schemas.openxmlformats.org/drawingml/2006/main" name="Fra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</TotalTime>
  <Words>396</Words>
  <Application>Microsoft Office PowerPoint</Application>
  <PresentationFormat>Widescreen</PresentationFormat>
  <Paragraphs>37</Paragraphs>
  <Slides>6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6</vt:i4>
      </vt:variant>
    </vt:vector>
  </HeadingPairs>
  <TitlesOfParts>
    <vt:vector size="27" baseType="lpstr">
      <vt:lpstr>Amuzeh-New-Bold</vt:lpstr>
      <vt:lpstr>AmuzehNewNormalPS</vt:lpstr>
      <vt:lpstr>Arial</vt:lpstr>
      <vt:lpstr>B Lotus</vt:lpstr>
      <vt:lpstr>Calibri</vt:lpstr>
      <vt:lpstr>Calibri Light</vt:lpstr>
      <vt:lpstr>Century Gothic</vt:lpstr>
      <vt:lpstr>Corbel</vt:lpstr>
      <vt:lpstr>Garamond</vt:lpstr>
      <vt:lpstr>Rockwell</vt:lpstr>
      <vt:lpstr>Wingdings</vt:lpstr>
      <vt:lpstr>Wingdings 2</vt:lpstr>
      <vt:lpstr>Wingdings 3</vt:lpstr>
      <vt:lpstr>Retrospect</vt:lpstr>
      <vt:lpstr>Custom Design</vt:lpstr>
      <vt:lpstr>Atlas</vt:lpstr>
      <vt:lpstr>Wisp</vt:lpstr>
      <vt:lpstr>Parallax</vt:lpstr>
      <vt:lpstr>Organic</vt:lpstr>
      <vt:lpstr>2_Parallax</vt:lpstr>
      <vt:lpstr>Frame</vt:lpstr>
      <vt:lpstr>خودشناسی</vt:lpstr>
      <vt:lpstr>PowerPoint Presentation</vt:lpstr>
      <vt:lpstr>PowerPoint Presentation</vt:lpstr>
      <vt:lpstr>PowerPoint Presentation</vt:lpstr>
      <vt:lpstr>PowerPoint Presentation</vt:lpstr>
      <vt:lpstr>غرور و تکبر: گاهی اوقات برخی ویژگی ها باعث می‌شوند فرد نتواند به خوبی در راه رسیدن به خود آگاهی و شناخت صحیح خود گام بردارد. غرور و تکبر یکی از این ویژگی‌ها است. غرور و خود‌بزرگ‌بینی با «اعتماد به نفس» متفاوت است.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Manije Azkaei</dc:creator>
  <cp:lastModifiedBy>Manije Azkaei</cp:lastModifiedBy>
  <cp:revision>56</cp:revision>
  <dcterms:created xsi:type="dcterms:W3CDTF">2021-11-08T07:02:02Z</dcterms:created>
  <dcterms:modified xsi:type="dcterms:W3CDTF">2021-11-10T17:36:38Z</dcterms:modified>
</cp:coreProperties>
</file>